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7" r:id="rId4"/>
  </p:sldMasterIdLst>
  <p:sldIdLst>
    <p:sldId id="268" r:id="rId5"/>
    <p:sldId id="267" r:id="rId6"/>
    <p:sldId id="274" r:id="rId7"/>
    <p:sldId id="275" r:id="rId8"/>
    <p:sldId id="260" r:id="rId9"/>
    <p:sldId id="259" r:id="rId10"/>
    <p:sldId id="257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JUC Flyer" id="{A290B2C1-EAD7-431B-8121-2925D7FE662A}">
          <p14:sldIdLst>
            <p14:sldId id="268"/>
          </p14:sldIdLst>
        </p14:section>
        <p14:section name="Presentation/Presenter Details" id="{26DB16E5-96D9-4678-A7AF-41587CD3F16F}">
          <p14:sldIdLst>
            <p14:sldId id="267"/>
          </p14:sldIdLst>
        </p14:section>
        <p14:section name="Presentation" id="{2E8DE7C5-875C-44BB-994A-5F0FCBC3491A}">
          <p14:sldIdLst>
            <p14:sldId id="274"/>
            <p14:sldId id="275"/>
            <p14:sldId id="260"/>
            <p14:sldId id="259"/>
            <p14:sldId id="257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558"/>
    <a:srgbClr val="B8943A"/>
    <a:srgbClr val="085974"/>
    <a:srgbClr val="FEB938"/>
    <a:srgbClr val="FFAC35"/>
    <a:srgbClr val="002969"/>
    <a:srgbClr val="FFAB34"/>
    <a:srgbClr val="FF862A"/>
    <a:srgbClr val="FAA719"/>
    <a:srgbClr val="FFB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33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ma Soliman" userId="b3395dfc-b7a9-4b6f-809b-5e3fbae04fdc" providerId="ADAL" clId="{87E4FA64-77CA-414E-A395-DE95D9CE602C}"/>
    <pc:docChg chg="undo custSel addSld delSld modSld sldOrd addMainMaster delMainMaster modMainMaster addSection modSection">
      <pc:chgData name="Salma Soliman" userId="b3395dfc-b7a9-4b6f-809b-5e3fbae04fdc" providerId="ADAL" clId="{87E4FA64-77CA-414E-A395-DE95D9CE602C}" dt="2026-07-07T14:05:59.549" v="511" actId="17846"/>
      <pc:docMkLst>
        <pc:docMk/>
      </pc:docMkLst>
      <pc:sldChg chg="modSp del mod">
        <pc:chgData name="Salma Soliman" userId="b3395dfc-b7a9-4b6f-809b-5e3fbae04fdc" providerId="ADAL" clId="{87E4FA64-77CA-414E-A395-DE95D9CE602C}" dt="2026-07-07T14:01:28.319" v="509" actId="47"/>
        <pc:sldMkLst>
          <pc:docMk/>
          <pc:sldMk cId="0" sldId="256"/>
        </pc:sldMkLst>
        <pc:spChg chg="mod">
          <ac:chgData name="Salma Soliman" userId="b3395dfc-b7a9-4b6f-809b-5e3fbae04fdc" providerId="ADAL" clId="{87E4FA64-77CA-414E-A395-DE95D9CE602C}" dt="2026-07-07T13:57:44.540" v="502"/>
          <ac:spMkLst>
            <pc:docMk/>
            <pc:sldMk cId="0" sldId="256"/>
            <ac:spMk id="2" creationId="{8F22979C-DABA-351F-92A8-2510C6F3DB23}"/>
          </ac:spMkLst>
        </pc:spChg>
        <pc:spChg chg="mod">
          <ac:chgData name="Salma Soliman" userId="b3395dfc-b7a9-4b6f-809b-5e3fbae04fdc" providerId="ADAL" clId="{87E4FA64-77CA-414E-A395-DE95D9CE602C}" dt="2026-07-07T12:51:53.976" v="458" actId="14100"/>
          <ac:spMkLst>
            <pc:docMk/>
            <pc:sldMk cId="0" sldId="256"/>
            <ac:spMk id="3" creationId="{E8AB1EB5-0D51-AF07-4FB7-8EFA4F986752}"/>
          </ac:spMkLst>
        </pc:spChg>
      </pc:sldChg>
      <pc:sldChg chg="modSp mod">
        <pc:chgData name="Salma Soliman" userId="b3395dfc-b7a9-4b6f-809b-5e3fbae04fdc" providerId="ADAL" clId="{87E4FA64-77CA-414E-A395-DE95D9CE602C}" dt="2026-07-07T12:52:28.374" v="463" actId="14100"/>
        <pc:sldMkLst>
          <pc:docMk/>
          <pc:sldMk cId="0" sldId="257"/>
        </pc:sldMkLst>
        <pc:spChg chg="mod">
          <ac:chgData name="Salma Soliman" userId="b3395dfc-b7a9-4b6f-809b-5e3fbae04fdc" providerId="ADAL" clId="{87E4FA64-77CA-414E-A395-DE95D9CE602C}" dt="2026-07-07T12:52:28.374" v="463" actId="14100"/>
          <ac:spMkLst>
            <pc:docMk/>
            <pc:sldMk cId="0" sldId="257"/>
            <ac:spMk id="2" creationId="{12892698-1105-BBA8-7235-5290AE44344F}"/>
          </ac:spMkLst>
        </pc:spChg>
        <pc:spChg chg="mod">
          <ac:chgData name="Salma Soliman" userId="b3395dfc-b7a9-4b6f-809b-5e3fbae04fdc" providerId="ADAL" clId="{87E4FA64-77CA-414E-A395-DE95D9CE602C}" dt="2026-07-07T12:52:24.754" v="462" actId="14100"/>
          <ac:spMkLst>
            <pc:docMk/>
            <pc:sldMk cId="0" sldId="257"/>
            <ac:spMk id="3" creationId="{E72C7300-CD1D-617C-188D-543022B763F2}"/>
          </ac:spMkLst>
        </pc:spChg>
      </pc:sldChg>
      <pc:sldChg chg="modSp mod">
        <pc:chgData name="Salma Soliman" userId="b3395dfc-b7a9-4b6f-809b-5e3fbae04fdc" providerId="ADAL" clId="{87E4FA64-77CA-414E-A395-DE95D9CE602C}" dt="2026-07-01T10:12:03.295" v="449" actId="14100"/>
        <pc:sldMkLst>
          <pc:docMk/>
          <pc:sldMk cId="0" sldId="259"/>
        </pc:sldMkLst>
        <pc:spChg chg="mod">
          <ac:chgData name="Salma Soliman" userId="b3395dfc-b7a9-4b6f-809b-5e3fbae04fdc" providerId="ADAL" clId="{87E4FA64-77CA-414E-A395-DE95D9CE602C}" dt="2026-07-01T10:12:03.295" v="449" actId="14100"/>
          <ac:spMkLst>
            <pc:docMk/>
            <pc:sldMk cId="0" sldId="259"/>
            <ac:spMk id="2" creationId="{EDB96DF9-025B-4E20-9335-2DD7ED55977C}"/>
          </ac:spMkLst>
        </pc:spChg>
      </pc:sldChg>
      <pc:sldChg chg="modSp mod">
        <pc:chgData name="Salma Soliman" userId="b3395dfc-b7a9-4b6f-809b-5e3fbae04fdc" providerId="ADAL" clId="{87E4FA64-77CA-414E-A395-DE95D9CE602C}" dt="2026-07-07T12:52:12.655" v="460" actId="14100"/>
        <pc:sldMkLst>
          <pc:docMk/>
          <pc:sldMk cId="0" sldId="260"/>
        </pc:sldMkLst>
        <pc:spChg chg="mod">
          <ac:chgData name="Salma Soliman" userId="b3395dfc-b7a9-4b6f-809b-5e3fbae04fdc" providerId="ADAL" clId="{87E4FA64-77CA-414E-A395-DE95D9CE602C}" dt="2026-07-07T12:52:12.655" v="460" actId="14100"/>
          <ac:spMkLst>
            <pc:docMk/>
            <pc:sldMk cId="0" sldId="260"/>
            <ac:spMk id="2" creationId="{B8526414-D92A-414A-C10E-5FAEDF1E1120}"/>
          </ac:spMkLst>
        </pc:spChg>
      </pc:sldChg>
      <pc:sldChg chg="modSp mod">
        <pc:chgData name="Salma Soliman" userId="b3395dfc-b7a9-4b6f-809b-5e3fbae04fdc" providerId="ADAL" clId="{87E4FA64-77CA-414E-A395-DE95D9CE602C}" dt="2026-07-07T12:51:19.436" v="455" actId="20577"/>
        <pc:sldMkLst>
          <pc:docMk/>
          <pc:sldMk cId="0" sldId="267"/>
        </pc:sldMkLst>
        <pc:spChg chg="mod">
          <ac:chgData name="Salma Soliman" userId="b3395dfc-b7a9-4b6f-809b-5e3fbae04fdc" providerId="ADAL" clId="{87E4FA64-77CA-414E-A395-DE95D9CE602C}" dt="2026-07-07T12:51:01.453" v="450"/>
          <ac:spMkLst>
            <pc:docMk/>
            <pc:sldMk cId="0" sldId="267"/>
            <ac:spMk id="2" creationId="{3B7293C5-9E9C-7A7D-3F98-43617B02A962}"/>
          </ac:spMkLst>
        </pc:spChg>
        <pc:spChg chg="mod">
          <ac:chgData name="Salma Soliman" userId="b3395dfc-b7a9-4b6f-809b-5e3fbae04fdc" providerId="ADAL" clId="{87E4FA64-77CA-414E-A395-DE95D9CE602C}" dt="2026-07-07T12:51:19.436" v="455" actId="20577"/>
          <ac:spMkLst>
            <pc:docMk/>
            <pc:sldMk cId="0" sldId="267"/>
            <ac:spMk id="3" creationId="{5CDC1E55-95BD-D6C8-5949-78E34F20327C}"/>
          </ac:spMkLst>
        </pc:spChg>
      </pc:sldChg>
      <pc:sldChg chg="modSp new del ord">
        <pc:chgData name="Salma Soliman" userId="b3395dfc-b7a9-4b6f-809b-5e3fbae04fdc" providerId="ADAL" clId="{87E4FA64-77CA-414E-A395-DE95D9CE602C}" dt="2026-07-07T14:01:26.752" v="508" actId="47"/>
        <pc:sldMkLst>
          <pc:docMk/>
          <pc:sldMk cId="633443823" sldId="272"/>
        </pc:sldMkLst>
        <pc:spChg chg="mod">
          <ac:chgData name="Salma Soliman" userId="b3395dfc-b7a9-4b6f-809b-5e3fbae04fdc" providerId="ADAL" clId="{87E4FA64-77CA-414E-A395-DE95D9CE602C}" dt="2026-07-07T13:58:10.491" v="503"/>
          <ac:spMkLst>
            <pc:docMk/>
            <pc:sldMk cId="633443823" sldId="272"/>
            <ac:spMk id="2" creationId="{F87DA5F5-0F99-B405-E449-82666FE2AA1D}"/>
          </ac:spMkLst>
        </pc:spChg>
      </pc:sldChg>
      <pc:sldChg chg="new del">
        <pc:chgData name="Salma Soliman" userId="b3395dfc-b7a9-4b6f-809b-5e3fbae04fdc" providerId="ADAL" clId="{87E4FA64-77CA-414E-A395-DE95D9CE602C}" dt="2026-07-07T12:53:03.256" v="465" actId="2696"/>
        <pc:sldMkLst>
          <pc:docMk/>
          <pc:sldMk cId="3697154314" sldId="272"/>
        </pc:sldMkLst>
      </pc:sldChg>
      <pc:sldChg chg="modSp add del mod ord">
        <pc:chgData name="Salma Soliman" userId="b3395dfc-b7a9-4b6f-809b-5e3fbae04fdc" providerId="ADAL" clId="{87E4FA64-77CA-414E-A395-DE95D9CE602C}" dt="2026-07-07T14:01:24.576" v="507" actId="47"/>
        <pc:sldMkLst>
          <pc:docMk/>
          <pc:sldMk cId="3233449941" sldId="273"/>
        </pc:sldMkLst>
        <pc:spChg chg="mod">
          <ac:chgData name="Salma Soliman" userId="b3395dfc-b7a9-4b6f-809b-5e3fbae04fdc" providerId="ADAL" clId="{87E4FA64-77CA-414E-A395-DE95D9CE602C}" dt="2026-07-07T12:55:06.556" v="493"/>
          <ac:spMkLst>
            <pc:docMk/>
            <pc:sldMk cId="3233449941" sldId="273"/>
            <ac:spMk id="2" creationId="{C51B8FBB-2A66-A7E9-6535-D308037D5E94}"/>
          </ac:spMkLst>
        </pc:spChg>
      </pc:sldChg>
      <pc:sldChg chg="modSp add ord">
        <pc:chgData name="Salma Soliman" userId="b3395dfc-b7a9-4b6f-809b-5e3fbae04fdc" providerId="ADAL" clId="{87E4FA64-77CA-414E-A395-DE95D9CE602C}" dt="2026-07-07T13:57:32.838" v="501"/>
        <pc:sldMkLst>
          <pc:docMk/>
          <pc:sldMk cId="2045689938" sldId="274"/>
        </pc:sldMkLst>
        <pc:spChg chg="mod">
          <ac:chgData name="Salma Soliman" userId="b3395dfc-b7a9-4b6f-809b-5e3fbae04fdc" providerId="ADAL" clId="{87E4FA64-77CA-414E-A395-DE95D9CE602C}" dt="2026-07-07T13:57:21.415" v="499"/>
          <ac:spMkLst>
            <pc:docMk/>
            <pc:sldMk cId="2045689938" sldId="274"/>
            <ac:spMk id="2" creationId="{53CE3732-789B-E00E-A62A-C6D1ADC2044E}"/>
          </ac:spMkLst>
        </pc:spChg>
      </pc:sldChg>
      <pc:sldChg chg="new">
        <pc:chgData name="Salma Soliman" userId="b3395dfc-b7a9-4b6f-809b-5e3fbae04fdc" providerId="ADAL" clId="{87E4FA64-77CA-414E-A395-DE95D9CE602C}" dt="2026-07-07T14:01:21.356" v="506" actId="680"/>
        <pc:sldMkLst>
          <pc:docMk/>
          <pc:sldMk cId="71848290" sldId="275"/>
        </pc:sldMkLst>
      </pc:sldChg>
      <pc:sldChg chg="new del">
        <pc:chgData name="Salma Soliman" userId="b3395dfc-b7a9-4b6f-809b-5e3fbae04fdc" providerId="ADAL" clId="{87E4FA64-77CA-414E-A395-DE95D9CE602C}" dt="2026-07-07T13:58:41.196" v="505" actId="680"/>
        <pc:sldMkLst>
          <pc:docMk/>
          <pc:sldMk cId="2590706045" sldId="275"/>
        </pc:sldMkLst>
      </pc:sldChg>
      <pc:sldMasterChg chg="setBg modSldLayout">
        <pc:chgData name="Salma Soliman" userId="b3395dfc-b7a9-4b6f-809b-5e3fbae04fdc" providerId="ADAL" clId="{87E4FA64-77CA-414E-A395-DE95D9CE602C}" dt="2026-07-01T10:08:19.535" v="333"/>
        <pc:sldMasterMkLst>
          <pc:docMk/>
          <pc:sldMasterMk cId="0" sldId="2147483648"/>
        </pc:sldMasterMkLst>
        <pc:sldLayoutChg chg="setBg">
          <pc:chgData name="Salma Soliman" userId="b3395dfc-b7a9-4b6f-809b-5e3fbae04fdc" providerId="ADAL" clId="{87E4FA64-77CA-414E-A395-DE95D9CE602C}" dt="2026-07-01T10:08:19.535" v="333"/>
          <pc:sldLayoutMkLst>
            <pc:docMk/>
            <pc:sldMasterMk cId="0" sldId="2147483648"/>
            <pc:sldLayoutMk cId="2994856297" sldId="2147483649"/>
          </pc:sldLayoutMkLst>
        </pc:sldLayoutChg>
      </pc:sldMasterChg>
      <pc:sldMasterChg chg="modSp mod setBg modSldLayout">
        <pc:chgData name="Salma Soliman" userId="b3395dfc-b7a9-4b6f-809b-5e3fbae04fdc" providerId="ADAL" clId="{87E4FA64-77CA-414E-A395-DE95D9CE602C}" dt="2026-07-01T10:10:54.174" v="446" actId="404"/>
        <pc:sldMasterMkLst>
          <pc:docMk/>
          <pc:sldMasterMk cId="0" sldId="2147483650"/>
        </pc:sldMasterMkLst>
        <pc:spChg chg="mod">
          <ac:chgData name="Salma Soliman" userId="b3395dfc-b7a9-4b6f-809b-5e3fbae04fdc" providerId="ADAL" clId="{87E4FA64-77CA-414E-A395-DE95D9CE602C}" dt="2026-07-01T10:10:54.174" v="446" actId="404"/>
          <ac:spMkLst>
            <pc:docMk/>
            <pc:sldMasterMk cId="0" sldId="2147483650"/>
            <ac:spMk id="2" creationId="{96C71075-03F9-D8E5-05EC-BD698A1BE85F}"/>
          </ac:spMkLst>
        </pc:spChg>
        <pc:spChg chg="mod">
          <ac:chgData name="Salma Soliman" userId="b3395dfc-b7a9-4b6f-809b-5e3fbae04fdc" providerId="ADAL" clId="{87E4FA64-77CA-414E-A395-DE95D9CE602C}" dt="2026-07-01T10:08:34.481" v="336" actId="1076"/>
          <ac:spMkLst>
            <pc:docMk/>
            <pc:sldMasterMk cId="0" sldId="2147483650"/>
            <ac:spMk id="3" creationId="{9E41AE43-B8EB-9BF1-2C14-7ADC61D275BF}"/>
          </ac:spMkLst>
        </pc:spChg>
        <pc:sldLayoutChg chg="modSp mod">
          <pc:chgData name="Salma Soliman" userId="b3395dfc-b7a9-4b6f-809b-5e3fbae04fdc" providerId="ADAL" clId="{87E4FA64-77CA-414E-A395-DE95D9CE602C}" dt="2026-07-01T10:09:42.623" v="346" actId="207"/>
          <pc:sldLayoutMkLst>
            <pc:docMk/>
            <pc:sldMasterMk cId="0" sldId="2147483650"/>
            <pc:sldLayoutMk cId="1153228480" sldId="2147483651"/>
          </pc:sldLayoutMkLst>
          <pc:spChg chg="mod">
            <ac:chgData name="Salma Soliman" userId="b3395dfc-b7a9-4b6f-809b-5e3fbae04fdc" providerId="ADAL" clId="{87E4FA64-77CA-414E-A395-DE95D9CE602C}" dt="2026-07-01T10:09:42.623" v="346" actId="207"/>
            <ac:spMkLst>
              <pc:docMk/>
              <pc:sldMasterMk cId="0" sldId="2147483650"/>
              <pc:sldLayoutMk cId="1153228480" sldId="2147483651"/>
              <ac:spMk id="2" creationId="{FF869CA6-F310-B361-408D-40057642AF27}"/>
            </ac:spMkLst>
          </pc:spChg>
          <pc:spChg chg="mod">
            <ac:chgData name="Salma Soliman" userId="b3395dfc-b7a9-4b6f-809b-5e3fbae04fdc" providerId="ADAL" clId="{87E4FA64-77CA-414E-A395-DE95D9CE602C}" dt="2026-07-01T10:08:46.797" v="338" actId="1076"/>
            <ac:spMkLst>
              <pc:docMk/>
              <pc:sldMasterMk cId="0" sldId="2147483650"/>
              <pc:sldLayoutMk cId="1153228480" sldId="2147483651"/>
              <ac:spMk id="3" creationId="{99ABC912-832F-B8B4-C3C3-8AE7E7D13057}"/>
            </ac:spMkLst>
          </pc:spChg>
        </pc:sldLayoutChg>
      </pc:sldMasterChg>
      <pc:sldMasterChg chg="modSp mod setBg modSldLayout">
        <pc:chgData name="Salma Soliman" userId="b3395dfc-b7a9-4b6f-809b-5e3fbae04fdc" providerId="ADAL" clId="{87E4FA64-77CA-414E-A395-DE95D9CE602C}" dt="2026-07-07T12:53:43.599" v="469" actId="14100"/>
        <pc:sldMasterMkLst>
          <pc:docMk/>
          <pc:sldMasterMk cId="0" sldId="2147483652"/>
        </pc:sldMasterMkLst>
        <pc:spChg chg="mod">
          <ac:chgData name="Salma Soliman" userId="b3395dfc-b7a9-4b6f-809b-5e3fbae04fdc" providerId="ADAL" clId="{87E4FA64-77CA-414E-A395-DE95D9CE602C}" dt="2026-07-07T12:53:17.531" v="466" actId="14100"/>
          <ac:spMkLst>
            <pc:docMk/>
            <pc:sldMasterMk cId="0" sldId="2147483652"/>
            <ac:spMk id="2" creationId="{AB162156-F65A-E8B7-B8BB-ECC6C7497F72}"/>
          </ac:spMkLst>
        </pc:spChg>
        <pc:spChg chg="mod">
          <ac:chgData name="Salma Soliman" userId="b3395dfc-b7a9-4b6f-809b-5e3fbae04fdc" providerId="ADAL" clId="{87E4FA64-77CA-414E-A395-DE95D9CE602C}" dt="2026-07-07T12:53:25.875" v="468" actId="14100"/>
          <ac:spMkLst>
            <pc:docMk/>
            <pc:sldMasterMk cId="0" sldId="2147483652"/>
            <ac:spMk id="3" creationId="{B736257C-0F1F-3FD4-07C1-BE024371CB21}"/>
          </ac:spMkLst>
        </pc:spChg>
        <pc:sldLayoutChg chg="modSp mod">
          <pc:chgData name="Salma Soliman" userId="b3395dfc-b7a9-4b6f-809b-5e3fbae04fdc" providerId="ADAL" clId="{87E4FA64-77CA-414E-A395-DE95D9CE602C}" dt="2026-07-07T12:53:43.599" v="469" actId="14100"/>
          <pc:sldLayoutMkLst>
            <pc:docMk/>
            <pc:sldMasterMk cId="0" sldId="2147483652"/>
            <pc:sldLayoutMk cId="3179786146" sldId="2147483655"/>
          </pc:sldLayoutMkLst>
          <pc:spChg chg="mod">
            <ac:chgData name="Salma Soliman" userId="b3395dfc-b7a9-4b6f-809b-5e3fbae04fdc" providerId="ADAL" clId="{87E4FA64-77CA-414E-A395-DE95D9CE602C}" dt="2026-07-07T12:53:43.599" v="469" actId="14100"/>
            <ac:spMkLst>
              <pc:docMk/>
              <pc:sldMasterMk cId="0" sldId="2147483652"/>
              <pc:sldLayoutMk cId="3179786146" sldId="2147483655"/>
              <ac:spMk id="2" creationId="{AA752EA8-3985-52BA-D3D5-933BE3CD230D}"/>
            </ac:spMkLst>
          </pc:spChg>
        </pc:sldLayoutChg>
      </pc:sldMasterChg>
      <pc:sldMasterChg chg="delSp new mod setBg addSldLayout modSldLayout">
        <pc:chgData name="Salma Soliman" userId="b3395dfc-b7a9-4b6f-809b-5e3fbae04fdc" providerId="ADAL" clId="{87E4FA64-77CA-414E-A395-DE95D9CE602C}" dt="2026-07-01T10:10:07.097" v="350"/>
        <pc:sldMasterMkLst>
          <pc:docMk/>
          <pc:sldMasterMk cId="3294584711" sldId="2147483657"/>
        </pc:sldMasterMkLst>
        <pc:sldLayoutChg chg="delSp new mod replId setBg">
          <pc:chgData name="Salma Soliman" userId="b3395dfc-b7a9-4b6f-809b-5e3fbae04fdc" providerId="ADAL" clId="{87E4FA64-77CA-414E-A395-DE95D9CE602C}" dt="2026-07-01T10:10:07.097" v="350"/>
          <pc:sldLayoutMkLst>
            <pc:docMk/>
            <pc:sldMasterMk cId="3294584711" sldId="2147483657"/>
            <pc:sldLayoutMk cId="932908920" sldId="2147483658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85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9CA6-F310-B361-408D-40057642AF2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2118361"/>
            <a:ext cx="9144000" cy="1828799"/>
          </a:xfrm>
        </p:spPr>
        <p:txBody>
          <a:bodyPr anchor="b"/>
          <a:lstStyle>
            <a:lvl1pPr>
              <a:defRPr>
                <a:solidFill>
                  <a:srgbClr val="D6A558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BC912-832F-B8B4-C3C3-8AE7E7D1305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4211320"/>
            <a:ext cx="9144000" cy="182879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2284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4BBE-2AC9-BF06-A39F-191D5818379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58624" y="1628198"/>
            <a:ext cx="9144000" cy="2387598"/>
          </a:xfrm>
        </p:spPr>
        <p:txBody>
          <a:bodyPr anchor="b" anchorCtr="1"/>
          <a:lstStyle>
            <a:lvl1pPr algn="ctr">
              <a:defRPr sz="5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5B12E5-4A6F-7390-D7FE-8A62D8CA48A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8624" y="4107877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23952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9A438-9A00-A759-052A-B9E80D5E292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E62BA-0E97-C1E2-5BED-ABAF99AEBB0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16125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2EA8-3985-52BA-D3D5-933BE3CD23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630" y="812800"/>
            <a:ext cx="11198952" cy="10128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27FD0-2D5B-6633-7E5C-B30B9A2748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89619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97D3BC-5378-9D72-C081-41C52EF7B12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89619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7861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4FA70-6B3A-FA99-3926-47755031FB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794327"/>
            <a:ext cx="10515600" cy="8963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3C92F-2B92-BA18-6DE3-73D582918B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49D64-0880-B70E-1DF6-2181F49EFF5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25564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5272F-AB48-EFBB-40FD-78F522369422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1BD36F-EDA5-40B7-949C-7BC7D049435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25564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313021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90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C71075-03F9-D8E5-05EC-BD698A1BE8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31003" y="2224825"/>
            <a:ext cx="8929991" cy="1738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1AE43-B8EB-9BF1-2C14-7ADC61D275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31004" y="4140200"/>
            <a:ext cx="8929991" cy="18239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D6A558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</p:titleStyle>
    <p:bodyStyle>
      <a:lvl1pPr marL="0" marR="0" lvl="0" indent="0" algn="ctr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None/>
        <a:tabLst/>
        <a:defRPr lang="en-US" sz="3200" b="1" i="1" u="none" strike="noStrike" kern="1200" cap="none" spc="0" baseline="0">
          <a:solidFill>
            <a:srgbClr val="FFFFFF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162156-F65A-E8B7-B8BB-ECC6C7497F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630" y="812800"/>
            <a:ext cx="11198952" cy="106271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6257C-0F1F-3FD4-07C1-BE024371CB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9630" y="2010454"/>
            <a:ext cx="11198952" cy="39008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200" b="1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85974"/>
          </a:solidFill>
          <a:uFillTx/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58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37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293C5-9E9C-7A7D-3F98-43617B02A962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Oral Presentation</a:t>
            </a:r>
            <a:endParaRPr lang="en-US" dirty="0">
              <a:solidFill>
                <a:srgbClr val="FEB938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C1E55-95BD-D6C8-5949-78E34F20327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Name</a:t>
            </a:r>
          </a:p>
          <a:p>
            <a:r>
              <a:rPr lang="en-US" dirty="0"/>
              <a:t>Your affiliation with Institution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9729F-97CB-01E1-14E9-310B0FFB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E3732-789B-E00E-A62A-C6D1ADC204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629" y="816077"/>
            <a:ext cx="11203569" cy="10987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B132E-41EF-A3E0-8A48-FCBDEBFCF4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9630" y="2049784"/>
            <a:ext cx="11203570" cy="399214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68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6A33-2270-D91C-E5D4-5DF7AB79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A90C1-0390-5A07-72A0-E93E35BE9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26414-D92A-414A-C10E-5FAEDF1E11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996" y="643467"/>
            <a:ext cx="10515600" cy="10059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640E-B8B3-88BC-CDC5-92197BC774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1996" y="1825627"/>
            <a:ext cx="5181603" cy="489619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B179BB-4257-450E-0472-D8E7EA6BCF2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48406" y="1825627"/>
            <a:ext cx="5181603" cy="4896191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96DF9-025B-4E20-9335-2DD7ED5597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711200"/>
            <a:ext cx="10515600" cy="9699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3C1F6-D32C-C747-32D2-F8745A1CCCA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CB7AF-0382-9D87-FE5C-3C2D34851A2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2505071"/>
            <a:ext cx="5157782" cy="4255645"/>
          </a:xfrm>
        </p:spPr>
        <p:txBody>
          <a:bodyPr anchor="t"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8CEEEB-959D-D3E0-B3F3-D6C38F963F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2AE328-DEB6-145E-9301-AB12F8ED267B}"/>
              </a:ext>
            </a:extLst>
          </p:cNvPr>
          <p:cNvSpPr txBox="1">
            <a:spLocks noGrp="1"/>
          </p:cNvSpPr>
          <p:nvPr>
            <p:ph idx="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92698-1105-BBA8-7235-5290AE4434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630" y="667941"/>
            <a:ext cx="11288236" cy="13255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C7300-CD1D-617C-188D-543022B763F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9629" y="2128439"/>
            <a:ext cx="11288237" cy="3832094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7474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11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Custom Design</vt:lpstr>
      <vt:lpstr>1_Custom Design</vt:lpstr>
      <vt:lpstr>Office Theme</vt:lpstr>
      <vt:lpstr>2_Custom Design</vt:lpstr>
      <vt:lpstr>PowerPoint Presentation</vt:lpstr>
      <vt:lpstr>Title of Oral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Jumana Kotb</dc:creator>
  <cp:lastModifiedBy>Salma Soliman</cp:lastModifiedBy>
  <cp:revision>3</cp:revision>
  <dcterms:created xsi:type="dcterms:W3CDTF">2025-12-24T07:55:36Z</dcterms:created>
  <dcterms:modified xsi:type="dcterms:W3CDTF">2026-07-07T14:06:21Z</dcterms:modified>
</cp:coreProperties>
</file>