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7" r:id="rId4"/>
  </p:sldMasterIdLst>
  <p:sldIdLst>
    <p:sldId id="268" r:id="rId5"/>
    <p:sldId id="267" r:id="rId6"/>
    <p:sldId id="269" r:id="rId7"/>
    <p:sldId id="256" r:id="rId8"/>
    <p:sldId id="260" r:id="rId9"/>
    <p:sldId id="270" r:id="rId10"/>
    <p:sldId id="259" r:id="rId11"/>
    <p:sldId id="25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ference Flyer" id="{A290B2C1-EAD7-431B-8121-2925D7FE662A}">
          <p14:sldIdLst>
            <p14:sldId id="268"/>
          </p14:sldIdLst>
        </p14:section>
        <p14:section name="Presentation/Speaker Details" id="{26DB16E5-96D9-4678-A7AF-41587CD3F16F}">
          <p14:sldIdLst>
            <p14:sldId id="267"/>
          </p14:sldIdLst>
        </p14:section>
        <p14:section name="Presentation" id="{2E8DE7C5-875C-44BB-994A-5F0FCBC3491A}">
          <p14:sldIdLst>
            <p14:sldId id="269"/>
            <p14:sldId id="256"/>
            <p14:sldId id="260"/>
            <p14:sldId id="270"/>
            <p14:sldId id="259"/>
            <p14:sldId id="25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558"/>
    <a:srgbClr val="B8943A"/>
    <a:srgbClr val="085974"/>
    <a:srgbClr val="FEB938"/>
    <a:srgbClr val="FFAC35"/>
    <a:srgbClr val="002969"/>
    <a:srgbClr val="FFAB34"/>
    <a:srgbClr val="FF862A"/>
    <a:srgbClr val="FAA719"/>
    <a:srgbClr val="FF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a Soliman" userId="b3395dfc-b7a9-4b6f-809b-5e3fbae04fdc" providerId="ADAL" clId="{87E4FA64-77CA-414E-A395-DE95D9CE602C}"/>
    <pc:docChg chg="undo custSel addSld delSld modSld addMainMaster delMainMaster modMainMaster addSection modSection">
      <pc:chgData name="Salma Soliman" userId="b3395dfc-b7a9-4b6f-809b-5e3fbae04fdc" providerId="ADAL" clId="{87E4FA64-77CA-414E-A395-DE95D9CE602C}" dt="2026-07-01T10:10:54.174" v="446" actId="404"/>
      <pc:docMkLst>
        <pc:docMk/>
      </pc:docMkLst>
      <pc:sldChg chg="modSp mod">
        <pc:chgData name="Salma Soliman" userId="b3395dfc-b7a9-4b6f-809b-5e3fbae04fdc" providerId="ADAL" clId="{87E4FA64-77CA-414E-A395-DE95D9CE602C}" dt="2026-06-15T11:21:53.140" v="298" actId="207"/>
        <pc:sldMkLst>
          <pc:docMk/>
          <pc:sldMk cId="0" sldId="267"/>
        </pc:sldMkLst>
        <pc:spChg chg="mod">
          <ac:chgData name="Salma Soliman" userId="b3395dfc-b7a9-4b6f-809b-5e3fbae04fdc" providerId="ADAL" clId="{87E4FA64-77CA-414E-A395-DE95D9CE602C}" dt="2026-06-15T11:21:53.140" v="298" actId="207"/>
          <ac:spMkLst>
            <pc:docMk/>
            <pc:sldMk cId="0" sldId="267"/>
            <ac:spMk id="2" creationId="{3B7293C5-9E9C-7A7D-3F98-43617B02A962}"/>
          </ac:spMkLst>
        </pc:spChg>
      </pc:sldChg>
      <pc:sldChg chg="modSp new mod">
        <pc:chgData name="Salma Soliman" userId="b3395dfc-b7a9-4b6f-809b-5e3fbae04fdc" providerId="ADAL" clId="{87E4FA64-77CA-414E-A395-DE95D9CE602C}" dt="2026-06-15T11:21:31.782" v="296" actId="207"/>
        <pc:sldMkLst>
          <pc:docMk/>
          <pc:sldMk cId="3452948499" sldId="269"/>
        </pc:sldMkLst>
        <pc:spChg chg="mod">
          <ac:chgData name="Salma Soliman" userId="b3395dfc-b7a9-4b6f-809b-5e3fbae04fdc" providerId="ADAL" clId="{87E4FA64-77CA-414E-A395-DE95D9CE602C}" dt="2026-06-15T11:21:31.782" v="296" actId="207"/>
          <ac:spMkLst>
            <pc:docMk/>
            <pc:sldMk cId="3452948499" sldId="269"/>
            <ac:spMk id="2" creationId="{78592653-E256-F7E0-FF4D-5D20D496F4E4}"/>
          </ac:spMkLst>
        </pc:spChg>
      </pc:sldChg>
      <pc:sldChg chg="modSp new mod">
        <pc:chgData name="Salma Soliman" userId="b3395dfc-b7a9-4b6f-809b-5e3fbae04fdc" providerId="ADAL" clId="{87E4FA64-77CA-414E-A395-DE95D9CE602C}" dt="2026-06-15T11:21:43.379" v="297" actId="207"/>
        <pc:sldMkLst>
          <pc:docMk/>
          <pc:sldMk cId="3158628545" sldId="270"/>
        </pc:sldMkLst>
        <pc:spChg chg="mod">
          <ac:chgData name="Salma Soliman" userId="b3395dfc-b7a9-4b6f-809b-5e3fbae04fdc" providerId="ADAL" clId="{87E4FA64-77CA-414E-A395-DE95D9CE602C}" dt="2026-06-15T11:21:43.379" v="297" actId="207"/>
          <ac:spMkLst>
            <pc:docMk/>
            <pc:sldMk cId="3158628545" sldId="270"/>
            <ac:spMk id="2" creationId="{E551DB81-BD27-4CF5-6A47-656268A1D367}"/>
          </ac:spMkLst>
        </pc:spChg>
      </pc:sldChg>
      <pc:sldMasterChg chg="setBg modSldLayout">
        <pc:chgData name="Salma Soliman" userId="b3395dfc-b7a9-4b6f-809b-5e3fbae04fdc" providerId="ADAL" clId="{87E4FA64-77CA-414E-A395-DE95D9CE602C}" dt="2026-07-01T10:08:19.535" v="333"/>
        <pc:sldMasterMkLst>
          <pc:docMk/>
          <pc:sldMasterMk cId="0" sldId="2147483648"/>
        </pc:sldMasterMkLst>
        <pc:sldLayoutChg chg="setBg">
          <pc:chgData name="Salma Soliman" userId="b3395dfc-b7a9-4b6f-809b-5e3fbae04fdc" providerId="ADAL" clId="{87E4FA64-77CA-414E-A395-DE95D9CE602C}" dt="2026-07-01T10:08:19.535" v="333"/>
          <pc:sldLayoutMkLst>
            <pc:docMk/>
            <pc:sldMasterMk cId="0" sldId="2147483648"/>
            <pc:sldLayoutMk cId="2994856297" sldId="2147483649"/>
          </pc:sldLayoutMkLst>
        </pc:sldLayoutChg>
      </pc:sldMasterChg>
      <pc:sldMasterChg chg="modSp mod setBg modSldLayout">
        <pc:chgData name="Salma Soliman" userId="b3395dfc-b7a9-4b6f-809b-5e3fbae04fdc" providerId="ADAL" clId="{87E4FA64-77CA-414E-A395-DE95D9CE602C}" dt="2026-07-01T10:10:54.174" v="446" actId="404"/>
        <pc:sldMasterMkLst>
          <pc:docMk/>
          <pc:sldMasterMk cId="0" sldId="2147483650"/>
        </pc:sldMasterMkLst>
        <pc:spChg chg="mod">
          <ac:chgData name="Salma Soliman" userId="b3395dfc-b7a9-4b6f-809b-5e3fbae04fdc" providerId="ADAL" clId="{87E4FA64-77CA-414E-A395-DE95D9CE602C}" dt="2026-07-01T10:10:54.174" v="446" actId="404"/>
          <ac:spMkLst>
            <pc:docMk/>
            <pc:sldMasterMk cId="0" sldId="2147483650"/>
            <ac:spMk id="2" creationId="{96C71075-03F9-D8E5-05EC-BD698A1BE85F}"/>
          </ac:spMkLst>
        </pc:spChg>
        <pc:spChg chg="mod">
          <ac:chgData name="Salma Soliman" userId="b3395dfc-b7a9-4b6f-809b-5e3fbae04fdc" providerId="ADAL" clId="{87E4FA64-77CA-414E-A395-DE95D9CE602C}" dt="2026-07-01T10:08:34.481" v="336" actId="1076"/>
          <ac:spMkLst>
            <pc:docMk/>
            <pc:sldMasterMk cId="0" sldId="2147483650"/>
            <ac:spMk id="3" creationId="{9E41AE43-B8EB-9BF1-2C14-7ADC61D275BF}"/>
          </ac:spMkLst>
        </pc:spChg>
        <pc:sldLayoutChg chg="modSp mod">
          <pc:chgData name="Salma Soliman" userId="b3395dfc-b7a9-4b6f-809b-5e3fbae04fdc" providerId="ADAL" clId="{87E4FA64-77CA-414E-A395-DE95D9CE602C}" dt="2026-07-01T10:09:42.623" v="346" actId="207"/>
          <pc:sldLayoutMkLst>
            <pc:docMk/>
            <pc:sldMasterMk cId="0" sldId="2147483650"/>
            <pc:sldLayoutMk cId="1153228480" sldId="2147483651"/>
          </pc:sldLayoutMkLst>
          <pc:spChg chg="mod">
            <ac:chgData name="Salma Soliman" userId="b3395dfc-b7a9-4b6f-809b-5e3fbae04fdc" providerId="ADAL" clId="{87E4FA64-77CA-414E-A395-DE95D9CE602C}" dt="2026-07-01T10:09:42.623" v="346" actId="207"/>
            <ac:spMkLst>
              <pc:docMk/>
              <pc:sldMasterMk cId="0" sldId="2147483650"/>
              <pc:sldLayoutMk cId="1153228480" sldId="2147483651"/>
              <ac:spMk id="2" creationId="{FF869CA6-F310-B361-408D-40057642AF27}"/>
            </ac:spMkLst>
          </pc:spChg>
          <pc:spChg chg="mod">
            <ac:chgData name="Salma Soliman" userId="b3395dfc-b7a9-4b6f-809b-5e3fbae04fdc" providerId="ADAL" clId="{87E4FA64-77CA-414E-A395-DE95D9CE602C}" dt="2026-07-01T10:08:46.797" v="338" actId="1076"/>
            <ac:spMkLst>
              <pc:docMk/>
              <pc:sldMasterMk cId="0" sldId="2147483650"/>
              <pc:sldLayoutMk cId="1153228480" sldId="2147483651"/>
              <ac:spMk id="3" creationId="{99ABC912-832F-B8B4-C3C3-8AE7E7D13057}"/>
            </ac:spMkLst>
          </pc:spChg>
        </pc:sldLayoutChg>
      </pc:sldMasterChg>
      <pc:sldMasterChg chg="modSp mod setBg modSldLayout">
        <pc:chgData name="Salma Soliman" userId="b3395dfc-b7a9-4b6f-809b-5e3fbae04fdc" providerId="ADAL" clId="{87E4FA64-77CA-414E-A395-DE95D9CE602C}" dt="2026-07-01T10:09:16.109" v="343" actId="207"/>
        <pc:sldMasterMkLst>
          <pc:docMk/>
          <pc:sldMasterMk cId="0" sldId="2147483652"/>
        </pc:sldMasterMkLst>
        <pc:spChg chg="mod">
          <ac:chgData name="Salma Soliman" userId="b3395dfc-b7a9-4b6f-809b-5e3fbae04fdc" providerId="ADAL" clId="{87E4FA64-77CA-414E-A395-DE95D9CE602C}" dt="2026-07-01T10:09:12.934" v="342" actId="207"/>
          <ac:spMkLst>
            <pc:docMk/>
            <pc:sldMasterMk cId="0" sldId="2147483652"/>
            <ac:spMk id="2" creationId="{AB162156-F65A-E8B7-B8BB-ECC6C7497F72}"/>
          </ac:spMkLst>
        </pc:spChg>
        <pc:spChg chg="mod">
          <ac:chgData name="Salma Soliman" userId="b3395dfc-b7a9-4b6f-809b-5e3fbae04fdc" providerId="ADAL" clId="{87E4FA64-77CA-414E-A395-DE95D9CE602C}" dt="2026-07-01T10:09:16.109" v="343" actId="207"/>
          <ac:spMkLst>
            <pc:docMk/>
            <pc:sldMasterMk cId="0" sldId="2147483652"/>
            <ac:spMk id="3" creationId="{B736257C-0F1F-3FD4-07C1-BE024371CB21}"/>
          </ac:spMkLst>
        </pc:spChg>
      </pc:sldMasterChg>
      <pc:sldMasterChg chg="delSp new mod setBg addSldLayout modSldLayout">
        <pc:chgData name="Salma Soliman" userId="b3395dfc-b7a9-4b6f-809b-5e3fbae04fdc" providerId="ADAL" clId="{87E4FA64-77CA-414E-A395-DE95D9CE602C}" dt="2026-07-01T10:10:07.097" v="350"/>
        <pc:sldMasterMkLst>
          <pc:docMk/>
          <pc:sldMasterMk cId="3294584711" sldId="2147483657"/>
        </pc:sldMasterMkLst>
        <pc:sldLayoutChg chg="delSp new mod replId setBg">
          <pc:chgData name="Salma Soliman" userId="b3395dfc-b7a9-4b6f-809b-5e3fbae04fdc" providerId="ADAL" clId="{87E4FA64-77CA-414E-A395-DE95D9CE602C}" dt="2026-07-01T10:10:07.097" v="350"/>
          <pc:sldLayoutMkLst>
            <pc:docMk/>
            <pc:sldMasterMk cId="3294584711" sldId="2147483657"/>
            <pc:sldLayoutMk cId="932908920" sldId="214748365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5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9CA6-F310-B361-408D-40057642AF2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2118361"/>
            <a:ext cx="9144000" cy="1828799"/>
          </a:xfrm>
        </p:spPr>
        <p:txBody>
          <a:bodyPr anchor="b"/>
          <a:lstStyle>
            <a:lvl1pPr>
              <a:defRPr>
                <a:solidFill>
                  <a:srgbClr val="D6A558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ABC912-832F-B8B4-C3C3-8AE7E7D1305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4211320"/>
            <a:ext cx="9144000" cy="182879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2284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C4BBE-2AC9-BF06-A39F-191D581837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58624" y="1628198"/>
            <a:ext cx="9144000" cy="2387598"/>
          </a:xfrm>
        </p:spPr>
        <p:txBody>
          <a:bodyPr anchor="b" anchorCtr="1"/>
          <a:lstStyle>
            <a:lvl1pPr algn="ctr"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B12E5-4A6F-7390-D7FE-8A62D8CA48A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58624" y="4107877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23952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A438-9A00-A759-052A-B9E80D5E292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62BA-0E97-C1E2-5BED-ABAF99AEBB0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612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52EA8-3985-52BA-D3D5-933BE3CD23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27FD0-2D5B-6633-7E5C-B30B9A2748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8961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97D3BC-5378-9D72-C081-41C52EF7B12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8961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7861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FA70-6B3A-FA99-3926-47755031FB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794327"/>
            <a:ext cx="10515600" cy="896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3C92F-2B92-BA18-6DE3-73D582918B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49D64-0880-B70E-1DF6-2181F49EFF5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42556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5272F-AB48-EFBB-40FD-78F52236942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1BD36F-EDA5-40B7-949C-7BC7D049435E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425564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1302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90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71075-03F9-D8E5-05EC-BD698A1BE8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31003" y="2224825"/>
            <a:ext cx="8929991" cy="17385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1AE43-B8EB-9BF1-2C14-7ADC61D275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31004" y="4140200"/>
            <a:ext cx="8929991" cy="1823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D6A558"/>
          </a:solidFill>
          <a:uFillTx/>
          <a:latin typeface="Arial" panose="020B0604020202020204" pitchFamily="34" charset="0"/>
          <a:cs typeface="Arial" panose="020B0604020202020204" pitchFamily="34" charset="0"/>
        </a:defRPr>
      </a:lvl1pPr>
    </p:titleStyle>
    <p:bodyStyle>
      <a:lvl1pPr marL="0" marR="0" lvl="0" indent="0" algn="ctr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None/>
        <a:tabLst/>
        <a:defRPr lang="en-US" sz="3200" b="1" i="1" u="none" strike="noStrike" kern="1200" cap="none" spc="0" baseline="0">
          <a:solidFill>
            <a:srgbClr val="FFFFFF"/>
          </a:solidFill>
          <a:uFillTx/>
          <a:latin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62156-F65A-E8B7-B8BB-ECC6C7497F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630" y="812800"/>
            <a:ext cx="10515600" cy="10627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57C-0F1F-3FD4-07C1-BE024371CB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9630" y="2010454"/>
            <a:ext cx="10515600" cy="4847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3200" b="1" i="0" u="none" strike="noStrike" kern="1200" cap="none" spc="0" baseline="0">
          <a:solidFill>
            <a:srgbClr val="085974"/>
          </a:solidFill>
          <a:uFillTx/>
          <a:latin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85974"/>
          </a:solidFill>
          <a:uFillTx/>
          <a:latin typeface="Arial" panose="020B0604020202020204" pitchFamily="34" charset="0"/>
          <a:cs typeface="Arial" panose="020B0604020202020204" pitchFamily="34" charset="0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85974"/>
          </a:solidFill>
          <a:uFillTx/>
          <a:latin typeface="Arial" panose="020B0604020202020204" pitchFamily="34" charset="0"/>
          <a:cs typeface="Arial" panose="020B0604020202020204" pitchFamily="34" charset="0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85974"/>
          </a:solidFill>
          <a:uFillTx/>
          <a:latin typeface="Arial" panose="020B0604020202020204" pitchFamily="34" charset="0"/>
          <a:cs typeface="Arial" panose="020B0604020202020204" pitchFamily="34" charset="0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85974"/>
          </a:solidFill>
          <a:uFillTx/>
          <a:latin typeface="Arial" panose="020B0604020202020204" pitchFamily="34" charset="0"/>
          <a:cs typeface="Arial" panose="020B0604020202020204" pitchFamily="34" charset="0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85974"/>
          </a:solidFill>
          <a:uFillTx/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58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37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93C5-9E9C-7A7D-3F98-43617B02A962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>
              <a:solidFill>
                <a:srgbClr val="FEB93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C1E55-95BD-D6C8-5949-78E34F203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92653-E256-F7E0-FF4D-5D20D496F4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EB938"/>
                </a:solidFill>
              </a:rPr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38C62-4ABA-5E65-5CD5-2C44F56F7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4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2979C-DABA-351F-92A8-2510C6F3DB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630" y="816077"/>
            <a:ext cx="10515600" cy="1098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B1EB5-0D51-AF07-4FB7-8EFA4F98675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630" y="2049783"/>
            <a:ext cx="10515600" cy="484754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26414-D92A-414A-C10E-5FAEDF1E11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323816"/>
            <a:ext cx="10515600" cy="13255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B640E-B8B3-88BC-CDC5-92197BC774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1996" y="1825627"/>
            <a:ext cx="5181603" cy="489619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179BB-4257-450E-0472-D8E7EA6BCF2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48406" y="1825627"/>
            <a:ext cx="5181603" cy="489619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DB81-BD27-4CF5-6A47-656268A1D3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EB938"/>
                </a:solidFill>
              </a:rPr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94654-7B4B-00EA-AC50-0265B2D3FB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96DF9-025B-4E20-9335-2DD7ED55977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55601"/>
            <a:ext cx="10515600" cy="132555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23C1F6-D32C-C747-32D2-F8745A1CCCAA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BCB7AF-0382-9D87-FE5C-3C2D34851A2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39784" y="2505071"/>
            <a:ext cx="5157782" cy="4255645"/>
          </a:xfrm>
        </p:spPr>
        <p:txBody>
          <a:bodyPr anchor="t"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8CEEEB-959D-D3E0-B3F3-D6C38F963F5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AE328-DEB6-145E-9301-AB12F8ED267B}"/>
              </a:ext>
            </a:extLst>
          </p:cNvPr>
          <p:cNvSpPr txBox="1">
            <a:spLocks noGrp="1"/>
          </p:cNvSpPr>
          <p:nvPr>
            <p:ph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92698-1105-BBA8-7235-5290AE4434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630" y="667941"/>
            <a:ext cx="10515600" cy="132555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7300-CD1D-617C-188D-543022B763F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630" y="2128439"/>
            <a:ext cx="10515600" cy="45181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7474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4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Custom Design</vt:lpstr>
      <vt:lpstr>1_Custom Design</vt:lpstr>
      <vt:lpstr>Office Theme</vt:lpstr>
      <vt:lpstr>2_Custom Design</vt:lpstr>
      <vt:lpstr>PowerPoint Presentation</vt:lpstr>
      <vt:lpstr>PowerPoint Presentation</vt:lpstr>
      <vt:lpstr>Section Title</vt:lpstr>
      <vt:lpstr>PowerPoint Presentation</vt:lpstr>
      <vt:lpstr>PowerPoint Presentation</vt:lpstr>
      <vt:lpstr>Section Title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Jumana Kotb</dc:creator>
  <cp:lastModifiedBy>Salma Soliman</cp:lastModifiedBy>
  <cp:revision>3</cp:revision>
  <dcterms:created xsi:type="dcterms:W3CDTF">2025-12-24T07:55:36Z</dcterms:created>
  <dcterms:modified xsi:type="dcterms:W3CDTF">2026-07-01T10:11:10Z</dcterms:modified>
</cp:coreProperties>
</file>